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66" r:id="rId6"/>
    <p:sldId id="258" r:id="rId7"/>
    <p:sldId id="260" r:id="rId8"/>
    <p:sldId id="268" r:id="rId9"/>
    <p:sldId id="263" r:id="rId10"/>
    <p:sldId id="261" r:id="rId11"/>
    <p:sldId id="259" r:id="rId12"/>
    <p:sldId id="265" r:id="rId13"/>
    <p:sldId id="264" r:id="rId14"/>
    <p:sldId id="270" r:id="rId15"/>
    <p:sldId id="271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9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5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2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9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8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5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4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6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01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CC3F9-0CB4-44FB-9C93-A7A8F2F279E8}" type="datetimeFigureOut">
              <a:rPr lang="en-US" smtClean="0"/>
              <a:t>11/21/2011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AC312-1D5C-4630-9E18-220B78366E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0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ell Gothic Std Light" pitchFamily="34" charset="0"/>
              </a:rPr>
              <a:t>Basque Fatherland and Liberty (</a:t>
            </a:r>
            <a:r>
              <a:rPr lang="en-US" b="1" dirty="0" smtClean="0">
                <a:latin typeface="Bell Gothic Std Light" pitchFamily="34" charset="0"/>
              </a:rPr>
              <a:t>Euzkadi</a:t>
            </a:r>
            <a:r>
              <a:rPr lang="en-US" b="1" dirty="0" smtClean="0">
                <a:latin typeface="Bell Gothic Std Light" pitchFamily="34" charset="0"/>
              </a:rPr>
              <a:t> Ta </a:t>
            </a:r>
            <a:r>
              <a:rPr lang="en-US" b="1" dirty="0" smtClean="0">
                <a:latin typeface="Bell Gothic Std Light" pitchFamily="34" charset="0"/>
              </a:rPr>
              <a:t>Askatasuna</a:t>
            </a:r>
            <a:r>
              <a:rPr lang="en-US" b="1" dirty="0" smtClean="0">
                <a:latin typeface="Bell Gothic Std Light" pitchFamily="34" charset="0"/>
              </a:rPr>
              <a:t>; ETA)</a:t>
            </a:r>
            <a:endParaRPr lang="en-US" b="1" dirty="0">
              <a:latin typeface="Bell Gothic Std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mienne" pitchFamily="82" charset="0"/>
              </a:rPr>
              <a:t>~Gabrielle Baker</a:t>
            </a:r>
            <a:endParaRPr lang="en-US" dirty="0">
              <a:latin typeface="Amienn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39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91200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aur" pitchFamily="18" charset="0"/>
              </a:rPr>
              <a:t>In 2009, these ETA members were held responsible for a series of bombings in Spain. </a:t>
            </a:r>
            <a:endParaRPr lang="en-US" sz="2000" dirty="0">
              <a:latin typeface="Centaur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6096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84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62" y="5867400"/>
            <a:ext cx="3810000" cy="83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aur" pitchFamily="18" charset="0"/>
              </a:rPr>
              <a:t>The ETA’s most common symbol. </a:t>
            </a:r>
            <a:endParaRPr lang="en-US" sz="2000" dirty="0">
              <a:latin typeface="Centaur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191000" cy="541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954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595586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19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15000"/>
            <a:ext cx="8229600" cy="609599"/>
          </a:xfrm>
        </p:spPr>
        <p:txBody>
          <a:bodyPr/>
          <a:lstStyle/>
          <a:p>
            <a:r>
              <a:rPr lang="en-US" sz="2000" dirty="0" smtClean="0">
                <a:latin typeface="Centaur" pitchFamily="18" charset="0"/>
              </a:rPr>
              <a:t>The outcome of yet another car bombing by the ETA in Spain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14400"/>
            <a:ext cx="627424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22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477000" cy="405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2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54727"/>
            <a:ext cx="5969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03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09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aur" pitchFamily="18" charset="0"/>
              </a:rPr>
              <a:t>This is just some of the ruthless damage ETA has done through use of explosives. </a:t>
            </a:r>
            <a:endParaRPr lang="en-US" sz="2000" dirty="0">
              <a:latin typeface="Centaur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447800"/>
            <a:ext cx="769775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35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85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entaur" pitchFamily="18" charset="0"/>
              </a:rPr>
              <a:t>It is typical for the ETA to issue a statement to the Spanish media in groups of 3 with masks such as these. </a:t>
            </a:r>
            <a:endParaRPr lang="en-US" sz="2000" dirty="0">
              <a:latin typeface="Centaur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27774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99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572429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6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52578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latin typeface="Centaur" pitchFamily="18" charset="0"/>
              </a:rPr>
              <a:t>Over 3,000 people can no longer live their daily lives in peace without bodyguards; death threats from the ETA to the people in the Basque Country have been received.</a:t>
            </a:r>
            <a:endParaRPr lang="en-US" sz="2000" dirty="0">
              <a:latin typeface="Centaur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49" y="304800"/>
            <a:ext cx="3675102" cy="4655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7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14400"/>
            <a:ext cx="5853906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60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791200"/>
            <a:ext cx="8229600" cy="8382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aur" pitchFamily="18" charset="0"/>
              </a:rPr>
              <a:t>These are “claimed” regions of both Spain and France by the Basque Separatists (ETA). </a:t>
            </a:r>
            <a:endParaRPr lang="en-US" sz="2000" dirty="0">
              <a:latin typeface="Centaur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9600"/>
            <a:ext cx="5286884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49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089" y="5791200"/>
            <a:ext cx="8229600" cy="685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aur" pitchFamily="18" charset="0"/>
              </a:rPr>
              <a:t>Since 1959, supposedly the ETA has been the cause of over 800 deaths. </a:t>
            </a:r>
            <a:endParaRPr lang="en-US" sz="2000" dirty="0">
              <a:latin typeface="Centaur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32177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19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697634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556260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entaur" pitchFamily="18" charset="0"/>
              </a:rPr>
              <a:t>A car bomb containing 440 pounds of explosives was targeted towards the Civil Guard barracks.  </a:t>
            </a:r>
          </a:p>
        </p:txBody>
      </p:sp>
    </p:spTree>
    <p:extLst>
      <p:ext uri="{BB962C8B-B14F-4D97-AF65-F5344CB8AC3E}">
        <p14:creationId xmlns:p14="http://schemas.microsoft.com/office/powerpoint/2010/main" val="3773404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5029200" cy="37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93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170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Basque Fatherland and Liberty (Euzkadi Ta Askatasuna; ETA)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Boone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Basque Fatherland and Liberty (Euzkadi Ta Askatasuna; ETA)</dc:title>
  <dc:creator>Baker, Gabrielle</dc:creator>
  <cp:lastModifiedBy>Baker, Gabrielle</cp:lastModifiedBy>
  <cp:revision>5</cp:revision>
  <dcterms:created xsi:type="dcterms:W3CDTF">2011-11-21T13:01:04Z</dcterms:created>
  <dcterms:modified xsi:type="dcterms:W3CDTF">2011-11-21T13:45:13Z</dcterms:modified>
</cp:coreProperties>
</file>